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oppins"/>
      <p:regular r:id="rId15"/>
      <p:bold r:id="rId16"/>
      <p:italic r:id="rId17"/>
      <p:boldItalic r:id="rId18"/>
    </p:embeddedFont>
    <p:embeddedFont>
      <p:font typeface="Old Standard TT"/>
      <p:regular r:id="rId19"/>
      <p:bold r:id="rId20"/>
      <p: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ldStandardT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oppins-regular.fntdata"/><Relationship Id="rId14" Type="http://schemas.openxmlformats.org/officeDocument/2006/relationships/slide" Target="slides/slide9.xml"/><Relationship Id="rId17" Type="http://schemas.openxmlformats.org/officeDocument/2006/relationships/font" Target="fonts/Poppins-italic.fntdata"/><Relationship Id="rId16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regular.fntdata"/><Relationship Id="rId6" Type="http://schemas.openxmlformats.org/officeDocument/2006/relationships/slide" Target="slides/slide1.xml"/><Relationship Id="rId18" Type="http://schemas.openxmlformats.org/officeDocument/2006/relationships/font" Target="fonts/Poppi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5c2bd118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5c2bd118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5c2bd118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a5c2bd118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5c2bd1185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5c2bd1185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a5c2bd1185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a5c2bd1185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a5c2bd1185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a5c2bd1185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a5c2bd1185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a5c2bd118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a5c2bd1185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a5c2bd1185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a5c2bd1185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a5c2bd1185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a5c2bd1185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a5c2bd1185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5658550" y="366500"/>
            <a:ext cx="3204300" cy="51897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09050" y="366500"/>
            <a:ext cx="4227000" cy="21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 Dolor Sit Amet Fusce a Mattis</a:t>
            </a:r>
            <a:endParaRPr sz="40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9050" y="2923050"/>
            <a:ext cx="4227000" cy="10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 Dolor Sit Amet Fusce a Mattis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536875" y="2744050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5658550" y="4069800"/>
            <a:ext cx="3204300" cy="10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475" y="4387550"/>
            <a:ext cx="3237874" cy="64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>
          <a:xfrm>
            <a:off x="5076925" y="0"/>
            <a:ext cx="40671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0" name="Google Shape;70;p14"/>
          <p:cNvSpPr/>
          <p:nvPr/>
        </p:nvSpPr>
        <p:spPr>
          <a:xfrm rot="-5400000">
            <a:off x="5658550" y="366500"/>
            <a:ext cx="3204300" cy="51897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409050" y="462848"/>
            <a:ext cx="4227000" cy="21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 Dolor Sit Amet Fusce a Mattis</a:t>
            </a:r>
            <a:endParaRPr sz="40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409050" y="3019402"/>
            <a:ext cx="4227000" cy="14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Nulla facilisi. Aliquam auctor sed ex et suscipit. Maecenas ac porttitor tortor.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73" name="Google Shape;73;p14"/>
          <p:cNvCxnSpPr/>
          <p:nvPr/>
        </p:nvCxnSpPr>
        <p:spPr>
          <a:xfrm>
            <a:off x="536875" y="2840398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4"/>
          <p:cNvSpPr txBox="1"/>
          <p:nvPr/>
        </p:nvSpPr>
        <p:spPr>
          <a:xfrm>
            <a:off x="4665850" y="3875625"/>
            <a:ext cx="51897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 rotWithShape="1">
          <a:blip r:embed="rId3">
            <a:alphaModFix/>
          </a:blip>
          <a:srcRect b="15460" l="0" r="0" t="15460"/>
          <a:stretch/>
        </p:blipFill>
        <p:spPr>
          <a:xfrm>
            <a:off x="5702687" y="113900"/>
            <a:ext cx="3237874" cy="6475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4"/>
          <p:cNvSpPr txBox="1"/>
          <p:nvPr/>
        </p:nvSpPr>
        <p:spPr>
          <a:xfrm>
            <a:off x="409050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2" name="Google Shape;82;p15"/>
          <p:cNvSpPr/>
          <p:nvPr/>
        </p:nvSpPr>
        <p:spPr>
          <a:xfrm rot="-5400000">
            <a:off x="125850" y="1642525"/>
            <a:ext cx="4300200" cy="37338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409050" y="462849"/>
            <a:ext cx="4227000" cy="8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40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4996975" y="881625"/>
            <a:ext cx="2317800" cy="3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5" name="Google Shape;85;p15"/>
          <p:cNvCxnSpPr/>
          <p:nvPr/>
        </p:nvCxnSpPr>
        <p:spPr>
          <a:xfrm>
            <a:off x="5124800" y="702614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5"/>
          <p:cNvSpPr txBox="1"/>
          <p:nvPr/>
        </p:nvSpPr>
        <p:spPr>
          <a:xfrm>
            <a:off x="409050" y="4504475"/>
            <a:ext cx="37338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87" name="Google Shape;87;p15"/>
          <p:cNvPicPr preferRelativeResize="0"/>
          <p:nvPr/>
        </p:nvPicPr>
        <p:blipFill rotWithShape="1">
          <a:blip r:embed="rId3">
            <a:alphaModFix/>
          </a:blip>
          <a:srcRect b="15460" l="0" r="0" t="15460"/>
          <a:stretch/>
        </p:blipFill>
        <p:spPr>
          <a:xfrm>
            <a:off x="5702687" y="4427700"/>
            <a:ext cx="3237874" cy="64757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409050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7484575" y="881625"/>
            <a:ext cx="1513200" cy="3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#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/>
          <p:nvPr/>
        </p:nvSpPr>
        <p:spPr>
          <a:xfrm>
            <a:off x="5058425" y="0"/>
            <a:ext cx="40857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5" name="Google Shape;95;p16"/>
          <p:cNvSpPr/>
          <p:nvPr/>
        </p:nvSpPr>
        <p:spPr>
          <a:xfrm rot="-5400000">
            <a:off x="412500" y="1679500"/>
            <a:ext cx="2959500" cy="48714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345000" y="462850"/>
            <a:ext cx="35859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 </a:t>
            </a:r>
            <a:endParaRPr sz="40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345000" y="1556050"/>
            <a:ext cx="42270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98" name="Google Shape;98;p16"/>
          <p:cNvCxnSpPr/>
          <p:nvPr/>
        </p:nvCxnSpPr>
        <p:spPr>
          <a:xfrm>
            <a:off x="472825" y="1377047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9" name="Google Shape;99;p16"/>
          <p:cNvSpPr txBox="1"/>
          <p:nvPr/>
        </p:nvSpPr>
        <p:spPr>
          <a:xfrm>
            <a:off x="0" y="4438700"/>
            <a:ext cx="43281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00" name="Google Shape;100;p16"/>
          <p:cNvPicPr preferRelativeResize="0"/>
          <p:nvPr/>
        </p:nvPicPr>
        <p:blipFill rotWithShape="1">
          <a:blip r:embed="rId3">
            <a:alphaModFix/>
          </a:blip>
          <a:srcRect b="15460" l="0" r="0" t="15460"/>
          <a:stretch/>
        </p:blipFill>
        <p:spPr>
          <a:xfrm>
            <a:off x="5702687" y="4407000"/>
            <a:ext cx="3237874" cy="64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6"/>
          <p:cNvSpPr txBox="1"/>
          <p:nvPr/>
        </p:nvSpPr>
        <p:spPr>
          <a:xfrm>
            <a:off x="345000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2" name="Google Shape;102;p16"/>
          <p:cNvSpPr/>
          <p:nvPr/>
        </p:nvSpPr>
        <p:spPr>
          <a:xfrm rot="-5400000">
            <a:off x="6062775" y="-96175"/>
            <a:ext cx="3958200" cy="48714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8" name="Google Shape;108;p17"/>
          <p:cNvSpPr/>
          <p:nvPr/>
        </p:nvSpPr>
        <p:spPr>
          <a:xfrm rot="-5400000">
            <a:off x="606750" y="1161675"/>
            <a:ext cx="3338400" cy="37338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409050" y="462849"/>
            <a:ext cx="4227000" cy="8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Ipsum?</a:t>
            </a:r>
            <a:endParaRPr sz="40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4996975" y="1466098"/>
            <a:ext cx="4227000" cy="26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oppins"/>
              <a:buChar char="●"/>
            </a:pPr>
            <a:r>
              <a:rPr lang="en" sz="2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2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oppins"/>
              <a:buChar char="●"/>
            </a:pPr>
            <a:r>
              <a:rPr lang="en" sz="2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2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oppins"/>
              <a:buChar char="●"/>
            </a:pPr>
            <a:r>
              <a:rPr lang="en" sz="2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2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619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oppins"/>
              <a:buChar char="●"/>
            </a:pPr>
            <a:r>
              <a:rPr lang="en" sz="2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</a:t>
            </a:r>
            <a:endParaRPr sz="21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11" name="Google Shape;111;p17"/>
          <p:cNvCxnSpPr/>
          <p:nvPr/>
        </p:nvCxnSpPr>
        <p:spPr>
          <a:xfrm>
            <a:off x="5124800" y="1287082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Google Shape;112;p17"/>
          <p:cNvSpPr txBox="1"/>
          <p:nvPr/>
        </p:nvSpPr>
        <p:spPr>
          <a:xfrm>
            <a:off x="409050" y="4009875"/>
            <a:ext cx="37338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13" name="Google Shape;113;p17"/>
          <p:cNvPicPr preferRelativeResize="0"/>
          <p:nvPr/>
        </p:nvPicPr>
        <p:blipFill rotWithShape="1">
          <a:blip r:embed="rId3">
            <a:alphaModFix/>
          </a:blip>
          <a:srcRect b="15460" l="0" r="0" t="15460"/>
          <a:stretch/>
        </p:blipFill>
        <p:spPr>
          <a:xfrm>
            <a:off x="5702687" y="4427700"/>
            <a:ext cx="3237874" cy="64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7"/>
          <p:cNvSpPr txBox="1"/>
          <p:nvPr/>
        </p:nvSpPr>
        <p:spPr>
          <a:xfrm>
            <a:off x="409050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>
            <a:off x="0" y="0"/>
            <a:ext cx="4461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0" name="Google Shape;120;p18"/>
          <p:cNvSpPr/>
          <p:nvPr/>
        </p:nvSpPr>
        <p:spPr>
          <a:xfrm rot="-5400000">
            <a:off x="5008850" y="-618500"/>
            <a:ext cx="4818000" cy="51672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5074213" y="462849"/>
            <a:ext cx="4227000" cy="8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428250" y="3796195"/>
            <a:ext cx="3604500" cy="14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Nulla facilisi. Aliquam auctor sed ex et suscipit. Maecenas ac porttitor tortor.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23" name="Google Shape;123;p18"/>
          <p:cNvCxnSpPr/>
          <p:nvPr/>
        </p:nvCxnSpPr>
        <p:spPr>
          <a:xfrm>
            <a:off x="556075" y="3617193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4" name="Google Shape;124;p18"/>
          <p:cNvSpPr txBox="1"/>
          <p:nvPr/>
        </p:nvSpPr>
        <p:spPr>
          <a:xfrm>
            <a:off x="4834250" y="3445775"/>
            <a:ext cx="43098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5074213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428250" y="2103895"/>
            <a:ext cx="3604500" cy="14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Nulla facilisi. Aliquam auctor sed ex et suscipit. Maecenas ac porttitor tortor.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27" name="Google Shape;127;p18"/>
          <p:cNvCxnSpPr/>
          <p:nvPr/>
        </p:nvCxnSpPr>
        <p:spPr>
          <a:xfrm>
            <a:off x="556075" y="1924893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8" name="Google Shape;128;p18"/>
          <p:cNvSpPr txBox="1"/>
          <p:nvPr/>
        </p:nvSpPr>
        <p:spPr>
          <a:xfrm>
            <a:off x="428250" y="411595"/>
            <a:ext cx="3604500" cy="14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Nulla facilisi. Aliquam auctor sed ex et suscipit. Maecenas ac porttitor tortor.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29" name="Google Shape;129;p18"/>
          <p:cNvCxnSpPr/>
          <p:nvPr/>
        </p:nvCxnSpPr>
        <p:spPr>
          <a:xfrm>
            <a:off x="556075" y="232593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30" name="Google Shape;130;p18"/>
          <p:cNvPicPr preferRelativeResize="0"/>
          <p:nvPr/>
        </p:nvPicPr>
        <p:blipFill rotWithShape="1">
          <a:blip r:embed="rId3">
            <a:alphaModFix/>
          </a:blip>
          <a:srcRect b="15460" l="0" r="0" t="15460"/>
          <a:stretch/>
        </p:blipFill>
        <p:spPr>
          <a:xfrm>
            <a:off x="5702687" y="4427700"/>
            <a:ext cx="3237874" cy="64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/>
          <p:nvPr/>
        </p:nvSpPr>
        <p:spPr>
          <a:xfrm>
            <a:off x="0" y="0"/>
            <a:ext cx="4461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5027975" y="462849"/>
            <a:ext cx="4227000" cy="8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5027975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482100" y="398125"/>
            <a:ext cx="3124500" cy="20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</a:t>
            </a: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</a:t>
            </a: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m ipsum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39" name="Google Shape;139;p19"/>
          <p:cNvCxnSpPr/>
          <p:nvPr/>
        </p:nvCxnSpPr>
        <p:spPr>
          <a:xfrm>
            <a:off x="556075" y="308793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0" name="Google Shape;140;p19"/>
          <p:cNvSpPr txBox="1"/>
          <p:nvPr/>
        </p:nvSpPr>
        <p:spPr>
          <a:xfrm>
            <a:off x="482100" y="2765685"/>
            <a:ext cx="3124500" cy="15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41" name="Google Shape;141;p19"/>
          <p:cNvCxnSpPr/>
          <p:nvPr/>
        </p:nvCxnSpPr>
        <p:spPr>
          <a:xfrm>
            <a:off x="556075" y="2676353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42" name="Google Shape;14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475" y="4387550"/>
            <a:ext cx="3237874" cy="64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9"/>
          <p:cNvSpPr txBox="1"/>
          <p:nvPr/>
        </p:nvSpPr>
        <p:spPr>
          <a:xfrm>
            <a:off x="5074225" y="1942450"/>
            <a:ext cx="3124500" cy="30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44" name="Google Shape;144;p19"/>
          <p:cNvCxnSpPr/>
          <p:nvPr/>
        </p:nvCxnSpPr>
        <p:spPr>
          <a:xfrm>
            <a:off x="5148200" y="1853118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0" name="Google Shape;150;p20"/>
          <p:cNvSpPr/>
          <p:nvPr/>
        </p:nvSpPr>
        <p:spPr>
          <a:xfrm rot="-5400000">
            <a:off x="870300" y="898100"/>
            <a:ext cx="2811300" cy="37338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409050" y="462849"/>
            <a:ext cx="4227000" cy="8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sz="40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409050" y="3480550"/>
            <a:ext cx="37338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3" name="Google Shape;153;p20"/>
          <p:cNvSpPr txBox="1"/>
          <p:nvPr/>
        </p:nvSpPr>
        <p:spPr>
          <a:xfrm>
            <a:off x="409050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54" name="Google Shape;15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475" y="4387550"/>
            <a:ext cx="3237874" cy="64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0"/>
          <p:cNvSpPr txBox="1"/>
          <p:nvPr/>
        </p:nvSpPr>
        <p:spPr>
          <a:xfrm>
            <a:off x="4994925" y="379779"/>
            <a:ext cx="3124500" cy="48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Est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$000.00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Est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$000.00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</a:t>
            </a:r>
            <a:endParaRPr b="1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ipsum: </a:t>
            </a:r>
            <a:r>
              <a:rPr b="1"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$000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56" name="Google Shape;156;p20"/>
          <p:cNvCxnSpPr/>
          <p:nvPr/>
        </p:nvCxnSpPr>
        <p:spPr>
          <a:xfrm>
            <a:off x="5068900" y="290478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/>
          <p:nvPr/>
        </p:nvSpPr>
        <p:spPr>
          <a:xfrm>
            <a:off x="5076925" y="0"/>
            <a:ext cx="40671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2" name="Google Shape;162;p21"/>
          <p:cNvSpPr/>
          <p:nvPr/>
        </p:nvSpPr>
        <p:spPr>
          <a:xfrm rot="-5400000">
            <a:off x="6165875" y="-92300"/>
            <a:ext cx="3655200" cy="5189700"/>
          </a:xfrm>
          <a:prstGeom prst="roundRect">
            <a:avLst>
              <a:gd fmla="val 8244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3" name="Google Shape;163;p21"/>
          <p:cNvSpPr txBox="1"/>
          <p:nvPr/>
        </p:nvSpPr>
        <p:spPr>
          <a:xfrm>
            <a:off x="409050" y="462849"/>
            <a:ext cx="4227000" cy="7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Lorem Ipsum?</a:t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4" name="Google Shape;164;p21"/>
          <p:cNvSpPr txBox="1"/>
          <p:nvPr/>
        </p:nvSpPr>
        <p:spPr>
          <a:xfrm>
            <a:off x="409050" y="1457249"/>
            <a:ext cx="4227000" cy="19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</a:t>
            </a:r>
            <a:r>
              <a:rPr b="1" lang="en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Reach out to us at blank@marybaldwin.edu. </a:t>
            </a:r>
            <a:r>
              <a:rPr lang="en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Aliquam auctor sed ex et suscipit. Maecenas ac porttitor tortor. </a:t>
            </a:r>
            <a:r>
              <a:rPr lang="en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65" name="Google Shape;165;p21"/>
          <p:cNvCxnSpPr/>
          <p:nvPr/>
        </p:nvCxnSpPr>
        <p:spPr>
          <a:xfrm>
            <a:off x="546125" y="1333723"/>
            <a:ext cx="6561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6" name="Google Shape;166;p21"/>
          <p:cNvSpPr txBox="1"/>
          <p:nvPr/>
        </p:nvSpPr>
        <p:spPr>
          <a:xfrm>
            <a:off x="5398625" y="3642250"/>
            <a:ext cx="37455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photo goes here</a:t>
            </a:r>
            <a:endParaRPr sz="26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7" name="Google Shape;167;p21"/>
          <p:cNvSpPr txBox="1"/>
          <p:nvPr/>
        </p:nvSpPr>
        <p:spPr>
          <a:xfrm>
            <a:off x="409050" y="180850"/>
            <a:ext cx="42270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9383A"/>
                </a:solidFill>
                <a:latin typeface="Poppins"/>
                <a:ea typeface="Poppins"/>
                <a:cs typeface="Poppins"/>
                <a:sym typeface="Poppins"/>
              </a:rPr>
              <a:t>OFFICE OF LOREM IPSUM</a:t>
            </a:r>
            <a:endParaRPr sz="11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68" name="Google Shape;168;p21"/>
          <p:cNvPicPr preferRelativeResize="0"/>
          <p:nvPr/>
        </p:nvPicPr>
        <p:blipFill rotWithShape="1">
          <a:blip r:embed="rId3">
            <a:alphaModFix/>
          </a:blip>
          <a:srcRect b="15460" l="0" r="0" t="15460"/>
          <a:stretch/>
        </p:blipFill>
        <p:spPr>
          <a:xfrm>
            <a:off x="5702687" y="4427700"/>
            <a:ext cx="3237874" cy="64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1"/>
          <p:cNvSpPr txBox="1"/>
          <p:nvPr/>
        </p:nvSpPr>
        <p:spPr>
          <a:xfrm>
            <a:off x="409050" y="3443249"/>
            <a:ext cx="4227000" cy="19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“</a:t>
            </a:r>
            <a:r>
              <a:rPr b="1" lang="en"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Lorem ipsum dolor sit amet, consectetur adipiscing elit. Fusce a mattis nibh. Aliquam auctor sed ex et suscipit. Maecenas ac porttitor tortor. Lorem ipsum dolor sit.”</a:t>
            </a:r>
            <a:endParaRPr b="1" sz="13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- Name Here</a:t>
            </a:r>
            <a:endParaRPr sz="2500">
              <a:solidFill>
                <a:srgbClr val="39383A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